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3992658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792BA"/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CTEC-114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How did </a:t>
            </a:r>
            <a:r>
              <a:rPr lang="en-US" sz="4000" dirty="0" err="1"/>
              <a:t>Linkedin</a:t>
            </a:r>
            <a:r>
              <a:rPr lang="en-US" sz="4000" dirty="0"/>
              <a:t>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 err="1"/>
              <a:t>Linkedin</a:t>
            </a:r>
            <a:r>
              <a:rPr lang="en-US" dirty="0"/>
              <a:t> released a statement saying the company considered the incident a violation of the terms of service, not a data breach.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3" y="3518807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Let users know.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Find a way to secure user’s personal information.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95000"/>
                  </a:schemeClr>
                </a:solidFill>
              </a:rPr>
              <a:t>Linkedin</a:t>
            </a: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 has set up models to search for and limit scraping tools. 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444662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404" y="2132822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There are tools that help instruct users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Google’s Phish quiz with google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KnowBe4</a:t>
            </a:r>
          </a:p>
          <a:p>
            <a:pPr>
              <a:lnSpc>
                <a:spcPct val="90000"/>
              </a:lnSpc>
            </a:pPr>
            <a:r>
              <a:rPr lang="en-US" dirty="0"/>
              <a:t>There are various sites where you can download scraping applications</a:t>
            </a:r>
          </a:p>
          <a:p>
            <a:pPr>
              <a:lnSpc>
                <a:spcPct val="90000"/>
              </a:lnSpc>
            </a:pPr>
            <a:r>
              <a:rPr lang="en-US" dirty="0"/>
              <a:t>In April 2022 the US courts that a company named </a:t>
            </a:r>
            <a:r>
              <a:rPr lang="en-US" dirty="0" err="1"/>
              <a:t>HiQ</a:t>
            </a:r>
            <a:r>
              <a:rPr lang="en-US" dirty="0"/>
              <a:t> could legally scrape and sell user data.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956" y="2000250"/>
            <a:ext cx="11862707" cy="4000500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https://www.csoonline.com/article/2130877/the-biggest-data-breaches-of-the-21st-century.html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3"/>
              </a:rPr>
              <a:t>https://news.linkedin.com/2021/june/an-update-from-linkedin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4"/>
              </a:rPr>
              <a:t>https://blog.linkedin.com/2021/july/15/linkedin-safety-series-what-is-scraping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5"/>
              </a:rPr>
              <a:t>https://cybernews.com/news/stolen-data-of-500-million-linkedin-users-being-sold-online-2-million-leaked-as-proof-2/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6"/>
              </a:rPr>
              <a:t>https://scrubbed.net/blog/linkedin-data-leak-what-we-can-do-about-it/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7"/>
              </a:rPr>
              <a:t>https://www.forbes.com/sites/zacharysmith/2022/04/18/scraping-data-from-linkedin-profiles-is-legal-appeals-court-rules/?sh=77339fbd2a9c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38175"/>
            <a:ext cx="10353762" cy="125730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2124075"/>
            <a:ext cx="7162800" cy="4248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Linkedin</a:t>
            </a:r>
            <a:r>
              <a:rPr lang="en-US" sz="2000" dirty="0"/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A user known as ‘</a:t>
            </a:r>
            <a:r>
              <a:rPr lang="en-US" sz="1700" dirty="0" err="1">
                <a:solidFill>
                  <a:schemeClr val="tx1">
                    <a:lumMod val="95000"/>
                  </a:schemeClr>
                </a:solidFill>
              </a:rPr>
              <a:t>TomLiner</a:t>
            </a: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LinkedIn’s API (Application Programming Interface) was misused by a third party to gain access to the personal data of millions of users.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June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Information was dumped to a Dark Web forum site.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The user data was available for auction.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508389"/>
            <a:ext cx="4716664" cy="51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Over 7 million users had personal data ‘scraped’ and put into a database.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The user data was available for auction.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112</TotalTime>
  <Words>438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Nova</vt:lpstr>
      <vt:lpstr>Arial Nova Light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18</cp:revision>
  <dcterms:created xsi:type="dcterms:W3CDTF">2022-11-11T19:24:13Z</dcterms:created>
  <dcterms:modified xsi:type="dcterms:W3CDTF">2022-11-15T05:37:17Z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